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7" r:id="rId18"/>
    <p:sldId id="26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DD5"/>
    <a:srgbClr val="8FAFD5"/>
    <a:srgbClr val="6E97C8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B2E1D-F404-4153-A3C3-E365D8FAEEE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F2E7EB-1A61-49DE-89E4-1DEC5B680143}">
      <dgm:prSet phldrT="[Texto]" custT="1"/>
      <dgm:spPr/>
      <dgm:t>
        <a:bodyPr/>
        <a:lstStyle/>
        <a:p>
          <a:r>
            <a:rPr lang="pt-BR" sz="2000" dirty="0" smtClean="0"/>
            <a:t>Fluxo de Caixa</a:t>
          </a:r>
          <a:endParaRPr lang="pt-BR" sz="2000" dirty="0"/>
        </a:p>
      </dgm:t>
    </dgm:pt>
    <dgm:pt modelId="{8FA9D30D-25CD-4C0D-B63E-26457686FFF9}" type="parTrans" cxnId="{0FD7C04E-89BB-48F5-96A3-E2D37D8E2FF2}">
      <dgm:prSet/>
      <dgm:spPr/>
      <dgm:t>
        <a:bodyPr/>
        <a:lstStyle/>
        <a:p>
          <a:endParaRPr lang="pt-BR" sz="1100"/>
        </a:p>
      </dgm:t>
    </dgm:pt>
    <dgm:pt modelId="{38603131-4031-4605-96CB-7F1746214955}" type="sibTrans" cxnId="{0FD7C04E-89BB-48F5-96A3-E2D37D8E2FF2}">
      <dgm:prSet/>
      <dgm:spPr/>
      <dgm:t>
        <a:bodyPr/>
        <a:lstStyle/>
        <a:p>
          <a:endParaRPr lang="pt-BR" sz="1100"/>
        </a:p>
      </dgm:t>
    </dgm:pt>
    <dgm:pt modelId="{97743410-18BA-42D0-9ED8-FE111E6D9244}">
      <dgm:prSet phldrT="[Texto]" custT="1"/>
      <dgm:spPr/>
      <dgm:t>
        <a:bodyPr/>
        <a:lstStyle/>
        <a:p>
          <a:r>
            <a:rPr lang="pt-BR" sz="2000" dirty="0" smtClean="0"/>
            <a:t>Pagamentos &amp; Recebimentos</a:t>
          </a:r>
          <a:endParaRPr lang="pt-BR" sz="2000" dirty="0"/>
        </a:p>
      </dgm:t>
    </dgm:pt>
    <dgm:pt modelId="{68CE4957-2C3F-4188-8D02-74AEB1FA7446}" type="parTrans" cxnId="{733B1300-446D-43CA-86D4-10F276BAD4C3}">
      <dgm:prSet/>
      <dgm:spPr/>
      <dgm:t>
        <a:bodyPr/>
        <a:lstStyle/>
        <a:p>
          <a:endParaRPr lang="pt-BR" sz="1100"/>
        </a:p>
      </dgm:t>
    </dgm:pt>
    <dgm:pt modelId="{4CF90FC3-7655-4048-8DF9-60FD75CB2445}" type="sibTrans" cxnId="{733B1300-446D-43CA-86D4-10F276BAD4C3}">
      <dgm:prSet/>
      <dgm:spPr/>
      <dgm:t>
        <a:bodyPr/>
        <a:lstStyle/>
        <a:p>
          <a:endParaRPr lang="pt-BR" sz="1100"/>
        </a:p>
      </dgm:t>
    </dgm:pt>
    <dgm:pt modelId="{F5C0D59C-657B-495E-BE20-0E26093C9EBB}">
      <dgm:prSet phldrT="[Texto]" custT="1"/>
      <dgm:spPr/>
      <dgm:t>
        <a:bodyPr/>
        <a:lstStyle/>
        <a:p>
          <a:r>
            <a:rPr lang="pt-BR" sz="2000" dirty="0" smtClean="0"/>
            <a:t>Capital de Giro</a:t>
          </a:r>
          <a:endParaRPr lang="pt-BR" sz="2000" dirty="0"/>
        </a:p>
      </dgm:t>
    </dgm:pt>
    <dgm:pt modelId="{158EB4DB-6928-4EE3-A2E6-9D582BC8ACFB}" type="parTrans" cxnId="{79408A1D-2858-46CC-9622-2872E62263A7}">
      <dgm:prSet/>
      <dgm:spPr/>
      <dgm:t>
        <a:bodyPr/>
        <a:lstStyle/>
        <a:p>
          <a:endParaRPr lang="pt-BR" sz="1100"/>
        </a:p>
      </dgm:t>
    </dgm:pt>
    <dgm:pt modelId="{BACB6778-BB9A-4C9F-91BC-E207DAE14635}" type="sibTrans" cxnId="{79408A1D-2858-46CC-9622-2872E62263A7}">
      <dgm:prSet/>
      <dgm:spPr/>
      <dgm:t>
        <a:bodyPr/>
        <a:lstStyle/>
        <a:p>
          <a:endParaRPr lang="pt-BR" sz="1100"/>
        </a:p>
      </dgm:t>
    </dgm:pt>
    <dgm:pt modelId="{F30A52AD-7F32-4398-B789-9C0EFE581F35}">
      <dgm:prSet phldrT="[Texto]" custT="1"/>
      <dgm:spPr/>
      <dgm:t>
        <a:bodyPr/>
        <a:lstStyle/>
        <a:p>
          <a:r>
            <a:rPr lang="pt-BR" sz="2000" dirty="0" smtClean="0"/>
            <a:t>Redução de Dívidas</a:t>
          </a:r>
          <a:endParaRPr lang="pt-BR" sz="2000" dirty="0"/>
        </a:p>
      </dgm:t>
    </dgm:pt>
    <dgm:pt modelId="{2D57A960-ED2A-4711-861C-16DCF921D80B}" type="parTrans" cxnId="{B42B1C49-9977-4EAB-BE56-43362FA462B0}">
      <dgm:prSet/>
      <dgm:spPr/>
      <dgm:t>
        <a:bodyPr/>
        <a:lstStyle/>
        <a:p>
          <a:endParaRPr lang="pt-BR" sz="1100"/>
        </a:p>
      </dgm:t>
    </dgm:pt>
    <dgm:pt modelId="{5BD92DD4-83B0-4311-AB7B-8729AE49C978}" type="sibTrans" cxnId="{B42B1C49-9977-4EAB-BE56-43362FA462B0}">
      <dgm:prSet/>
      <dgm:spPr/>
      <dgm:t>
        <a:bodyPr/>
        <a:lstStyle/>
        <a:p>
          <a:endParaRPr lang="pt-BR" sz="1100"/>
        </a:p>
      </dgm:t>
    </dgm:pt>
    <dgm:pt modelId="{126E7485-480D-45E8-9D2B-EA1D72D43971}">
      <dgm:prSet phldrT="[Texto]" custT="1"/>
      <dgm:spPr/>
      <dgm:t>
        <a:bodyPr/>
        <a:lstStyle/>
        <a:p>
          <a:r>
            <a:rPr lang="pt-BR" sz="2000" dirty="0" smtClean="0"/>
            <a:t>PDCA</a:t>
          </a:r>
          <a:endParaRPr lang="pt-BR" sz="2000" dirty="0"/>
        </a:p>
      </dgm:t>
    </dgm:pt>
    <dgm:pt modelId="{9EF06612-F0A6-4EA9-BD22-EC42E049425A}" type="parTrans" cxnId="{1A31DBCC-191C-4AC8-A694-3B2AD4C94A4B}">
      <dgm:prSet/>
      <dgm:spPr/>
      <dgm:t>
        <a:bodyPr/>
        <a:lstStyle/>
        <a:p>
          <a:endParaRPr lang="pt-BR" sz="1100"/>
        </a:p>
      </dgm:t>
    </dgm:pt>
    <dgm:pt modelId="{9B968553-4D2B-4699-A2BB-C9F4352FE898}" type="sibTrans" cxnId="{1A31DBCC-191C-4AC8-A694-3B2AD4C94A4B}">
      <dgm:prSet/>
      <dgm:spPr/>
      <dgm:t>
        <a:bodyPr/>
        <a:lstStyle/>
        <a:p>
          <a:endParaRPr lang="pt-BR" sz="1100"/>
        </a:p>
      </dgm:t>
    </dgm:pt>
    <dgm:pt modelId="{78D36029-CFC9-4276-854C-B5CD1772AED2}">
      <dgm:prSet phldrT="[Texto]" custT="1"/>
      <dgm:spPr/>
      <dgm:t>
        <a:bodyPr/>
        <a:lstStyle/>
        <a:p>
          <a:r>
            <a:rPr lang="pt-BR" sz="2000" dirty="0" smtClean="0"/>
            <a:t>A3</a:t>
          </a:r>
          <a:endParaRPr lang="pt-BR" sz="2000" dirty="0"/>
        </a:p>
      </dgm:t>
    </dgm:pt>
    <dgm:pt modelId="{72929D97-BACE-4B95-A446-22DCE1F9B358}" type="parTrans" cxnId="{CCE220CB-6B45-4753-9B60-9F892EBC5BC4}">
      <dgm:prSet/>
      <dgm:spPr/>
      <dgm:t>
        <a:bodyPr/>
        <a:lstStyle/>
        <a:p>
          <a:endParaRPr lang="pt-BR" sz="1100"/>
        </a:p>
      </dgm:t>
    </dgm:pt>
    <dgm:pt modelId="{7D805396-4764-4D2C-A46F-0A1A27F848DA}" type="sibTrans" cxnId="{CCE220CB-6B45-4753-9B60-9F892EBC5BC4}">
      <dgm:prSet/>
      <dgm:spPr/>
      <dgm:t>
        <a:bodyPr/>
        <a:lstStyle/>
        <a:p>
          <a:endParaRPr lang="pt-BR" sz="1100"/>
        </a:p>
      </dgm:t>
    </dgm:pt>
    <dgm:pt modelId="{E51D442C-19D4-4FB2-8FC0-76CB7433EFC2}">
      <dgm:prSet phldrT="[Texto]" custT="1"/>
      <dgm:spPr/>
      <dgm:t>
        <a:bodyPr/>
        <a:lstStyle/>
        <a:p>
          <a:r>
            <a:rPr lang="pt-BR" sz="2000" dirty="0" smtClean="0"/>
            <a:t>Desperdícios dos Créditos de Impostos</a:t>
          </a:r>
          <a:endParaRPr lang="pt-BR" sz="2000" dirty="0"/>
        </a:p>
      </dgm:t>
    </dgm:pt>
    <dgm:pt modelId="{A1B77C9A-4511-406A-B580-233AA05306D8}" type="parTrans" cxnId="{6A2A9E6E-DA26-4DF4-9164-4702F60961D5}">
      <dgm:prSet/>
      <dgm:spPr/>
      <dgm:t>
        <a:bodyPr/>
        <a:lstStyle/>
        <a:p>
          <a:endParaRPr lang="pt-BR" sz="1100"/>
        </a:p>
      </dgm:t>
    </dgm:pt>
    <dgm:pt modelId="{EAE6FD4B-498C-4B52-831F-0B6B55021AB8}" type="sibTrans" cxnId="{6A2A9E6E-DA26-4DF4-9164-4702F60961D5}">
      <dgm:prSet/>
      <dgm:spPr/>
      <dgm:t>
        <a:bodyPr/>
        <a:lstStyle/>
        <a:p>
          <a:endParaRPr lang="pt-BR" sz="1100"/>
        </a:p>
      </dgm:t>
    </dgm:pt>
    <dgm:pt modelId="{E2F6662E-DD3F-412E-AD1C-F132584512BD}">
      <dgm:prSet phldrT="[Texto]" custT="1"/>
      <dgm:spPr/>
      <dgm:t>
        <a:bodyPr/>
        <a:lstStyle/>
        <a:p>
          <a:r>
            <a:rPr lang="pt-BR" sz="2000" dirty="0" smtClean="0"/>
            <a:t>Formação de Custo &amp; Preço</a:t>
          </a:r>
          <a:endParaRPr lang="pt-BR" sz="2000" dirty="0"/>
        </a:p>
      </dgm:t>
    </dgm:pt>
    <dgm:pt modelId="{4BEC298C-49F7-45D9-85BA-C901EBC5FCE7}" type="parTrans" cxnId="{DA318B77-B8EF-46B2-8F51-26224D4FC859}">
      <dgm:prSet/>
      <dgm:spPr/>
      <dgm:t>
        <a:bodyPr/>
        <a:lstStyle/>
        <a:p>
          <a:endParaRPr lang="pt-BR" sz="1100"/>
        </a:p>
      </dgm:t>
    </dgm:pt>
    <dgm:pt modelId="{D49383BE-8582-4C57-BB38-B159C0CE88EC}" type="sibTrans" cxnId="{DA318B77-B8EF-46B2-8F51-26224D4FC859}">
      <dgm:prSet/>
      <dgm:spPr/>
      <dgm:t>
        <a:bodyPr/>
        <a:lstStyle/>
        <a:p>
          <a:endParaRPr lang="pt-BR" sz="1100"/>
        </a:p>
      </dgm:t>
    </dgm:pt>
    <dgm:pt modelId="{998F4252-4547-48EC-B0A6-4DF3AD120F27}">
      <dgm:prSet phldrT="[Texto]" custT="1"/>
      <dgm:spPr/>
      <dgm:t>
        <a:bodyPr/>
        <a:lstStyle/>
        <a:p>
          <a:r>
            <a:rPr lang="pt-BR" sz="2000" dirty="0" smtClean="0"/>
            <a:t>Controle e Análise de Custo &amp; Preço</a:t>
          </a:r>
          <a:endParaRPr lang="pt-BR" sz="2000" dirty="0"/>
        </a:p>
      </dgm:t>
    </dgm:pt>
    <dgm:pt modelId="{D1653F95-3CD9-47F1-A114-4A0DF3C0938C}" type="parTrans" cxnId="{F0B51E8D-4174-45E2-ABE1-CA7BFF7F250D}">
      <dgm:prSet/>
      <dgm:spPr/>
      <dgm:t>
        <a:bodyPr/>
        <a:lstStyle/>
        <a:p>
          <a:endParaRPr lang="pt-BR" sz="1100"/>
        </a:p>
      </dgm:t>
    </dgm:pt>
    <dgm:pt modelId="{8E81A941-5469-420A-B7ED-A2632A9F08F0}" type="sibTrans" cxnId="{F0B51E8D-4174-45E2-ABE1-CA7BFF7F250D}">
      <dgm:prSet/>
      <dgm:spPr/>
      <dgm:t>
        <a:bodyPr/>
        <a:lstStyle/>
        <a:p>
          <a:endParaRPr lang="pt-BR" sz="1100"/>
        </a:p>
      </dgm:t>
    </dgm:pt>
    <dgm:pt modelId="{C03474B9-33C6-4869-90BE-17F924A433BF}">
      <dgm:prSet phldrT="[Texto]" custT="1"/>
      <dgm:spPr/>
      <dgm:t>
        <a:bodyPr/>
        <a:lstStyle/>
        <a:p>
          <a:r>
            <a:rPr lang="pt-BR" sz="2000" dirty="0" smtClean="0"/>
            <a:t>Reajuste de Custos &amp; Preços</a:t>
          </a:r>
          <a:endParaRPr lang="pt-BR" sz="2000" dirty="0"/>
        </a:p>
      </dgm:t>
    </dgm:pt>
    <dgm:pt modelId="{338DC2A7-E3A2-4280-8C22-1370B5C2C0B9}" type="parTrans" cxnId="{EDFBCD4C-896B-4F8C-B009-AA12D0E5B484}">
      <dgm:prSet/>
      <dgm:spPr/>
      <dgm:t>
        <a:bodyPr/>
        <a:lstStyle/>
        <a:p>
          <a:endParaRPr lang="pt-BR" sz="1100"/>
        </a:p>
      </dgm:t>
    </dgm:pt>
    <dgm:pt modelId="{110597AB-B0CC-46D7-BC7D-8DA1ED64232C}" type="sibTrans" cxnId="{EDFBCD4C-896B-4F8C-B009-AA12D0E5B484}">
      <dgm:prSet/>
      <dgm:spPr/>
      <dgm:t>
        <a:bodyPr/>
        <a:lstStyle/>
        <a:p>
          <a:endParaRPr lang="pt-BR" sz="1100"/>
        </a:p>
      </dgm:t>
    </dgm:pt>
    <dgm:pt modelId="{13B45217-1799-49CE-AA12-BED72EB219E3}" type="pres">
      <dgm:prSet presAssocID="{058B2E1D-F404-4153-A3C3-E365D8FAEE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63DCB2-5EEC-46AF-9B04-9F79FD71CE4F}" type="pres">
      <dgm:prSet presAssocID="{C7F2E7EB-1A61-49DE-89E4-1DEC5B68014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3B986D-2D71-49BB-9A0D-27EFD2C2B31A}" type="pres">
      <dgm:prSet presAssocID="{38603131-4031-4605-96CB-7F1746214955}" presName="sibTrans" presStyleCnt="0"/>
      <dgm:spPr/>
    </dgm:pt>
    <dgm:pt modelId="{4938D981-A451-4C54-B0FB-6A3A9D9F1F45}" type="pres">
      <dgm:prSet presAssocID="{97743410-18BA-42D0-9ED8-FE111E6D924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6C6ACC-B0CB-4467-995E-E86C1050415E}" type="pres">
      <dgm:prSet presAssocID="{4CF90FC3-7655-4048-8DF9-60FD75CB2445}" presName="sibTrans" presStyleCnt="0"/>
      <dgm:spPr/>
    </dgm:pt>
    <dgm:pt modelId="{F92A569D-0276-4FEA-A28E-4D8DF6E80BE4}" type="pres">
      <dgm:prSet presAssocID="{F5C0D59C-657B-495E-BE20-0E26093C9EB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164AD0-61B0-47F5-98F8-F88236A8FC1E}" type="pres">
      <dgm:prSet presAssocID="{BACB6778-BB9A-4C9F-91BC-E207DAE14635}" presName="sibTrans" presStyleCnt="0"/>
      <dgm:spPr/>
    </dgm:pt>
    <dgm:pt modelId="{E5B22FF8-881F-453E-82FE-980261A613E9}" type="pres">
      <dgm:prSet presAssocID="{F30A52AD-7F32-4398-B789-9C0EFE581F3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F81865-8477-4F60-A6B9-148AD0134532}" type="pres">
      <dgm:prSet presAssocID="{5BD92DD4-83B0-4311-AB7B-8729AE49C978}" presName="sibTrans" presStyleCnt="0"/>
      <dgm:spPr/>
    </dgm:pt>
    <dgm:pt modelId="{BC3FD82D-F363-4E47-B570-B781F1CB43A1}" type="pres">
      <dgm:prSet presAssocID="{126E7485-480D-45E8-9D2B-EA1D72D4397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A2F13C-B5B3-438A-82BA-4E524DBDA94E}" type="pres">
      <dgm:prSet presAssocID="{9B968553-4D2B-4699-A2BB-C9F4352FE898}" presName="sibTrans" presStyleCnt="0"/>
      <dgm:spPr/>
    </dgm:pt>
    <dgm:pt modelId="{565B80F6-AABE-45AF-A554-CCBAA2C935FD}" type="pres">
      <dgm:prSet presAssocID="{78D36029-CFC9-4276-854C-B5CD1772AED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EB608-8BB7-4792-9E72-C4D5D0AA743E}" type="pres">
      <dgm:prSet presAssocID="{7D805396-4764-4D2C-A46F-0A1A27F848DA}" presName="sibTrans" presStyleCnt="0"/>
      <dgm:spPr/>
    </dgm:pt>
    <dgm:pt modelId="{FA73B50F-1315-45A9-A19E-CAECB312E7A5}" type="pres">
      <dgm:prSet presAssocID="{E51D442C-19D4-4FB2-8FC0-76CB7433EFC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74A07-8274-44FE-933A-F3DB42C15798}" type="pres">
      <dgm:prSet presAssocID="{EAE6FD4B-498C-4B52-831F-0B6B55021AB8}" presName="sibTrans" presStyleCnt="0"/>
      <dgm:spPr/>
    </dgm:pt>
    <dgm:pt modelId="{288078DA-2E35-4AED-A279-7249B23E8E6B}" type="pres">
      <dgm:prSet presAssocID="{E2F6662E-DD3F-412E-AD1C-F132584512B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9F13BF-E70D-4651-B9B5-AC23F6085FC7}" type="pres">
      <dgm:prSet presAssocID="{D49383BE-8582-4C57-BB38-B159C0CE88EC}" presName="sibTrans" presStyleCnt="0"/>
      <dgm:spPr/>
    </dgm:pt>
    <dgm:pt modelId="{13E8F4E0-CE9E-45FC-9BBB-E30F3BD261FC}" type="pres">
      <dgm:prSet presAssocID="{998F4252-4547-48EC-B0A6-4DF3AD120F2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E5094E-A32B-49FE-AA30-6B3DC437C752}" type="pres">
      <dgm:prSet presAssocID="{8E81A941-5469-420A-B7ED-A2632A9F08F0}" presName="sibTrans" presStyleCnt="0"/>
      <dgm:spPr/>
    </dgm:pt>
    <dgm:pt modelId="{4C829F03-155F-4924-A6CA-C25660A4A36F}" type="pres">
      <dgm:prSet presAssocID="{C03474B9-33C6-4869-90BE-17F924A433B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318B77-B8EF-46B2-8F51-26224D4FC859}" srcId="{058B2E1D-F404-4153-A3C3-E365D8FAEEE8}" destId="{E2F6662E-DD3F-412E-AD1C-F132584512BD}" srcOrd="7" destOrd="0" parTransId="{4BEC298C-49F7-45D9-85BA-C901EBC5FCE7}" sibTransId="{D49383BE-8582-4C57-BB38-B159C0CE88EC}"/>
    <dgm:cxn modelId="{B459B028-C2A7-4A74-8306-BB766C9BC24F}" type="presOf" srcId="{058B2E1D-F404-4153-A3C3-E365D8FAEEE8}" destId="{13B45217-1799-49CE-AA12-BED72EB219E3}" srcOrd="0" destOrd="0" presId="urn:microsoft.com/office/officeart/2005/8/layout/default"/>
    <dgm:cxn modelId="{F0B51E8D-4174-45E2-ABE1-CA7BFF7F250D}" srcId="{058B2E1D-F404-4153-A3C3-E365D8FAEEE8}" destId="{998F4252-4547-48EC-B0A6-4DF3AD120F27}" srcOrd="8" destOrd="0" parTransId="{D1653F95-3CD9-47F1-A114-4A0DF3C0938C}" sibTransId="{8E81A941-5469-420A-B7ED-A2632A9F08F0}"/>
    <dgm:cxn modelId="{E663CF86-4BF4-46EA-BB2B-6F844B3FB23B}" type="presOf" srcId="{C03474B9-33C6-4869-90BE-17F924A433BF}" destId="{4C829F03-155F-4924-A6CA-C25660A4A36F}" srcOrd="0" destOrd="0" presId="urn:microsoft.com/office/officeart/2005/8/layout/default"/>
    <dgm:cxn modelId="{0FD7C04E-89BB-48F5-96A3-E2D37D8E2FF2}" srcId="{058B2E1D-F404-4153-A3C3-E365D8FAEEE8}" destId="{C7F2E7EB-1A61-49DE-89E4-1DEC5B680143}" srcOrd="0" destOrd="0" parTransId="{8FA9D30D-25CD-4C0D-B63E-26457686FFF9}" sibTransId="{38603131-4031-4605-96CB-7F1746214955}"/>
    <dgm:cxn modelId="{733B1300-446D-43CA-86D4-10F276BAD4C3}" srcId="{058B2E1D-F404-4153-A3C3-E365D8FAEEE8}" destId="{97743410-18BA-42D0-9ED8-FE111E6D9244}" srcOrd="1" destOrd="0" parTransId="{68CE4957-2C3F-4188-8D02-74AEB1FA7446}" sibTransId="{4CF90FC3-7655-4048-8DF9-60FD75CB2445}"/>
    <dgm:cxn modelId="{32FA04BF-F820-44BA-952A-AD2E926B8DBF}" type="presOf" srcId="{F30A52AD-7F32-4398-B789-9C0EFE581F35}" destId="{E5B22FF8-881F-453E-82FE-980261A613E9}" srcOrd="0" destOrd="0" presId="urn:microsoft.com/office/officeart/2005/8/layout/default"/>
    <dgm:cxn modelId="{E702C49A-D5F9-441D-9720-094C9EAE3862}" type="presOf" srcId="{998F4252-4547-48EC-B0A6-4DF3AD120F27}" destId="{13E8F4E0-CE9E-45FC-9BBB-E30F3BD261FC}" srcOrd="0" destOrd="0" presId="urn:microsoft.com/office/officeart/2005/8/layout/default"/>
    <dgm:cxn modelId="{EDFBCD4C-896B-4F8C-B009-AA12D0E5B484}" srcId="{058B2E1D-F404-4153-A3C3-E365D8FAEEE8}" destId="{C03474B9-33C6-4869-90BE-17F924A433BF}" srcOrd="9" destOrd="0" parTransId="{338DC2A7-E3A2-4280-8C22-1370B5C2C0B9}" sibTransId="{110597AB-B0CC-46D7-BC7D-8DA1ED64232C}"/>
    <dgm:cxn modelId="{73CA7408-48EF-45D9-8665-7EB8EC7314C8}" type="presOf" srcId="{126E7485-480D-45E8-9D2B-EA1D72D43971}" destId="{BC3FD82D-F363-4E47-B570-B781F1CB43A1}" srcOrd="0" destOrd="0" presId="urn:microsoft.com/office/officeart/2005/8/layout/default"/>
    <dgm:cxn modelId="{6A2A9E6E-DA26-4DF4-9164-4702F60961D5}" srcId="{058B2E1D-F404-4153-A3C3-E365D8FAEEE8}" destId="{E51D442C-19D4-4FB2-8FC0-76CB7433EFC2}" srcOrd="6" destOrd="0" parTransId="{A1B77C9A-4511-406A-B580-233AA05306D8}" sibTransId="{EAE6FD4B-498C-4B52-831F-0B6B55021AB8}"/>
    <dgm:cxn modelId="{B42B1C49-9977-4EAB-BE56-43362FA462B0}" srcId="{058B2E1D-F404-4153-A3C3-E365D8FAEEE8}" destId="{F30A52AD-7F32-4398-B789-9C0EFE581F35}" srcOrd="3" destOrd="0" parTransId="{2D57A960-ED2A-4711-861C-16DCF921D80B}" sibTransId="{5BD92DD4-83B0-4311-AB7B-8729AE49C978}"/>
    <dgm:cxn modelId="{FC6E9D43-31E9-47E3-A407-FD423E886A8B}" type="presOf" srcId="{E2F6662E-DD3F-412E-AD1C-F132584512BD}" destId="{288078DA-2E35-4AED-A279-7249B23E8E6B}" srcOrd="0" destOrd="0" presId="urn:microsoft.com/office/officeart/2005/8/layout/default"/>
    <dgm:cxn modelId="{77E6E918-766E-4901-A154-4DEB42BFDD26}" type="presOf" srcId="{E51D442C-19D4-4FB2-8FC0-76CB7433EFC2}" destId="{FA73B50F-1315-45A9-A19E-CAECB312E7A5}" srcOrd="0" destOrd="0" presId="urn:microsoft.com/office/officeart/2005/8/layout/default"/>
    <dgm:cxn modelId="{188EAA53-C5E8-4F27-953A-65F2A9B7B5AB}" type="presOf" srcId="{C7F2E7EB-1A61-49DE-89E4-1DEC5B680143}" destId="{C263DCB2-5EEC-46AF-9B04-9F79FD71CE4F}" srcOrd="0" destOrd="0" presId="urn:microsoft.com/office/officeart/2005/8/layout/default"/>
    <dgm:cxn modelId="{79408A1D-2858-46CC-9622-2872E62263A7}" srcId="{058B2E1D-F404-4153-A3C3-E365D8FAEEE8}" destId="{F5C0D59C-657B-495E-BE20-0E26093C9EBB}" srcOrd="2" destOrd="0" parTransId="{158EB4DB-6928-4EE3-A2E6-9D582BC8ACFB}" sibTransId="{BACB6778-BB9A-4C9F-91BC-E207DAE14635}"/>
    <dgm:cxn modelId="{FE207E98-759F-4EBF-B08F-DC4C3AD73741}" type="presOf" srcId="{F5C0D59C-657B-495E-BE20-0E26093C9EBB}" destId="{F92A569D-0276-4FEA-A28E-4D8DF6E80BE4}" srcOrd="0" destOrd="0" presId="urn:microsoft.com/office/officeart/2005/8/layout/default"/>
    <dgm:cxn modelId="{CCE220CB-6B45-4753-9B60-9F892EBC5BC4}" srcId="{058B2E1D-F404-4153-A3C3-E365D8FAEEE8}" destId="{78D36029-CFC9-4276-854C-B5CD1772AED2}" srcOrd="5" destOrd="0" parTransId="{72929D97-BACE-4B95-A446-22DCE1F9B358}" sibTransId="{7D805396-4764-4D2C-A46F-0A1A27F848DA}"/>
    <dgm:cxn modelId="{E956728F-C980-403E-A25F-21A79BB12AED}" type="presOf" srcId="{78D36029-CFC9-4276-854C-B5CD1772AED2}" destId="{565B80F6-AABE-45AF-A554-CCBAA2C935FD}" srcOrd="0" destOrd="0" presId="urn:microsoft.com/office/officeart/2005/8/layout/default"/>
    <dgm:cxn modelId="{1A31DBCC-191C-4AC8-A694-3B2AD4C94A4B}" srcId="{058B2E1D-F404-4153-A3C3-E365D8FAEEE8}" destId="{126E7485-480D-45E8-9D2B-EA1D72D43971}" srcOrd="4" destOrd="0" parTransId="{9EF06612-F0A6-4EA9-BD22-EC42E049425A}" sibTransId="{9B968553-4D2B-4699-A2BB-C9F4352FE898}"/>
    <dgm:cxn modelId="{0500BD95-55FB-4FFB-A940-EF952175F49B}" type="presOf" srcId="{97743410-18BA-42D0-9ED8-FE111E6D9244}" destId="{4938D981-A451-4C54-B0FB-6A3A9D9F1F45}" srcOrd="0" destOrd="0" presId="urn:microsoft.com/office/officeart/2005/8/layout/default"/>
    <dgm:cxn modelId="{A6C29209-EB69-4117-8336-9CE11EEE6E20}" type="presParOf" srcId="{13B45217-1799-49CE-AA12-BED72EB219E3}" destId="{C263DCB2-5EEC-46AF-9B04-9F79FD71CE4F}" srcOrd="0" destOrd="0" presId="urn:microsoft.com/office/officeart/2005/8/layout/default"/>
    <dgm:cxn modelId="{F7A77B27-884B-4918-8E29-0A7115A8DEA5}" type="presParOf" srcId="{13B45217-1799-49CE-AA12-BED72EB219E3}" destId="{E63B986D-2D71-49BB-9A0D-27EFD2C2B31A}" srcOrd="1" destOrd="0" presId="urn:microsoft.com/office/officeart/2005/8/layout/default"/>
    <dgm:cxn modelId="{94AC3E98-40C6-4117-88FF-8D3C561355C1}" type="presParOf" srcId="{13B45217-1799-49CE-AA12-BED72EB219E3}" destId="{4938D981-A451-4C54-B0FB-6A3A9D9F1F45}" srcOrd="2" destOrd="0" presId="urn:microsoft.com/office/officeart/2005/8/layout/default"/>
    <dgm:cxn modelId="{C71EE816-3A24-4C7C-8761-ADBDD31049EC}" type="presParOf" srcId="{13B45217-1799-49CE-AA12-BED72EB219E3}" destId="{CE6C6ACC-B0CB-4467-995E-E86C1050415E}" srcOrd="3" destOrd="0" presId="urn:microsoft.com/office/officeart/2005/8/layout/default"/>
    <dgm:cxn modelId="{52463FED-8D1E-4424-85B2-06DCAA187B00}" type="presParOf" srcId="{13B45217-1799-49CE-AA12-BED72EB219E3}" destId="{F92A569D-0276-4FEA-A28E-4D8DF6E80BE4}" srcOrd="4" destOrd="0" presId="urn:microsoft.com/office/officeart/2005/8/layout/default"/>
    <dgm:cxn modelId="{27CB31CA-1A3A-424E-BD0F-A9A9FDDD6F8C}" type="presParOf" srcId="{13B45217-1799-49CE-AA12-BED72EB219E3}" destId="{BD164AD0-61B0-47F5-98F8-F88236A8FC1E}" srcOrd="5" destOrd="0" presId="urn:microsoft.com/office/officeart/2005/8/layout/default"/>
    <dgm:cxn modelId="{D0BD996D-49E1-42CA-A22C-83C11FC705B7}" type="presParOf" srcId="{13B45217-1799-49CE-AA12-BED72EB219E3}" destId="{E5B22FF8-881F-453E-82FE-980261A613E9}" srcOrd="6" destOrd="0" presId="urn:microsoft.com/office/officeart/2005/8/layout/default"/>
    <dgm:cxn modelId="{AB5734B6-1F2A-4E42-A5C6-8C72E46F9DE1}" type="presParOf" srcId="{13B45217-1799-49CE-AA12-BED72EB219E3}" destId="{A6F81865-8477-4F60-A6B9-148AD0134532}" srcOrd="7" destOrd="0" presId="urn:microsoft.com/office/officeart/2005/8/layout/default"/>
    <dgm:cxn modelId="{5B510128-C419-4FBC-88E2-40EC05D95127}" type="presParOf" srcId="{13B45217-1799-49CE-AA12-BED72EB219E3}" destId="{BC3FD82D-F363-4E47-B570-B781F1CB43A1}" srcOrd="8" destOrd="0" presId="urn:microsoft.com/office/officeart/2005/8/layout/default"/>
    <dgm:cxn modelId="{660630FC-459B-45D7-9D64-48A95F3559D4}" type="presParOf" srcId="{13B45217-1799-49CE-AA12-BED72EB219E3}" destId="{21A2F13C-B5B3-438A-82BA-4E524DBDA94E}" srcOrd="9" destOrd="0" presId="urn:microsoft.com/office/officeart/2005/8/layout/default"/>
    <dgm:cxn modelId="{2E3C2EEF-24D1-49EB-8BEF-8F7744355BA5}" type="presParOf" srcId="{13B45217-1799-49CE-AA12-BED72EB219E3}" destId="{565B80F6-AABE-45AF-A554-CCBAA2C935FD}" srcOrd="10" destOrd="0" presId="urn:microsoft.com/office/officeart/2005/8/layout/default"/>
    <dgm:cxn modelId="{789B7236-DD8E-4CB2-9289-52AFD31BBF9D}" type="presParOf" srcId="{13B45217-1799-49CE-AA12-BED72EB219E3}" destId="{864EB608-8BB7-4792-9E72-C4D5D0AA743E}" srcOrd="11" destOrd="0" presId="urn:microsoft.com/office/officeart/2005/8/layout/default"/>
    <dgm:cxn modelId="{3DB8F6A2-9DB5-46C6-82C7-F4083365E98C}" type="presParOf" srcId="{13B45217-1799-49CE-AA12-BED72EB219E3}" destId="{FA73B50F-1315-45A9-A19E-CAECB312E7A5}" srcOrd="12" destOrd="0" presId="urn:microsoft.com/office/officeart/2005/8/layout/default"/>
    <dgm:cxn modelId="{E2EE38C2-98AB-49BC-BE2C-DB094D85601F}" type="presParOf" srcId="{13B45217-1799-49CE-AA12-BED72EB219E3}" destId="{78774A07-8274-44FE-933A-F3DB42C15798}" srcOrd="13" destOrd="0" presId="urn:microsoft.com/office/officeart/2005/8/layout/default"/>
    <dgm:cxn modelId="{E213A844-1ABE-4732-B27A-F4F6DC61F75B}" type="presParOf" srcId="{13B45217-1799-49CE-AA12-BED72EB219E3}" destId="{288078DA-2E35-4AED-A279-7249B23E8E6B}" srcOrd="14" destOrd="0" presId="urn:microsoft.com/office/officeart/2005/8/layout/default"/>
    <dgm:cxn modelId="{EA3C6997-A4E5-4C91-9F0F-577A3371A123}" type="presParOf" srcId="{13B45217-1799-49CE-AA12-BED72EB219E3}" destId="{D69F13BF-E70D-4651-B9B5-AC23F6085FC7}" srcOrd="15" destOrd="0" presId="urn:microsoft.com/office/officeart/2005/8/layout/default"/>
    <dgm:cxn modelId="{00196BCF-E09E-4912-A06B-5615FD5853FD}" type="presParOf" srcId="{13B45217-1799-49CE-AA12-BED72EB219E3}" destId="{13E8F4E0-CE9E-45FC-9BBB-E30F3BD261FC}" srcOrd="16" destOrd="0" presId="urn:microsoft.com/office/officeart/2005/8/layout/default"/>
    <dgm:cxn modelId="{E28E038A-4B79-4CAE-A58B-8462BCCF5FAD}" type="presParOf" srcId="{13B45217-1799-49CE-AA12-BED72EB219E3}" destId="{15E5094E-A32B-49FE-AA30-6B3DC437C752}" srcOrd="17" destOrd="0" presId="urn:microsoft.com/office/officeart/2005/8/layout/default"/>
    <dgm:cxn modelId="{05A8E9A2-0763-482F-9388-3845530D75EA}" type="presParOf" srcId="{13B45217-1799-49CE-AA12-BED72EB219E3}" destId="{4C829F03-155F-4924-A6CA-C25660A4A36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DCB2-5EEC-46AF-9B04-9F79FD71CE4F}">
      <dsp:nvSpPr>
        <dsp:cNvPr id="0" name=""/>
        <dsp:cNvSpPr/>
      </dsp:nvSpPr>
      <dsp:spPr>
        <a:xfrm>
          <a:off x="36002" y="821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Fluxo de Caixa</a:t>
          </a:r>
          <a:endParaRPr lang="pt-BR" sz="2000" kern="1200" dirty="0"/>
        </a:p>
      </dsp:txBody>
      <dsp:txXfrm>
        <a:off x="36002" y="821"/>
        <a:ext cx="1905545" cy="1143327"/>
      </dsp:txXfrm>
    </dsp:sp>
    <dsp:sp modelId="{4938D981-A451-4C54-B0FB-6A3A9D9F1F45}">
      <dsp:nvSpPr>
        <dsp:cNvPr id="0" name=""/>
        <dsp:cNvSpPr/>
      </dsp:nvSpPr>
      <dsp:spPr>
        <a:xfrm>
          <a:off x="2132102" y="821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Pagamentos &amp; Recebimentos</a:t>
          </a:r>
          <a:endParaRPr lang="pt-BR" sz="2000" kern="1200" dirty="0"/>
        </a:p>
      </dsp:txBody>
      <dsp:txXfrm>
        <a:off x="2132102" y="821"/>
        <a:ext cx="1905545" cy="1143327"/>
      </dsp:txXfrm>
    </dsp:sp>
    <dsp:sp modelId="{F92A569D-0276-4FEA-A28E-4D8DF6E80BE4}">
      <dsp:nvSpPr>
        <dsp:cNvPr id="0" name=""/>
        <dsp:cNvSpPr/>
      </dsp:nvSpPr>
      <dsp:spPr>
        <a:xfrm>
          <a:off x="36002" y="1334703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Capital de Giro</a:t>
          </a:r>
          <a:endParaRPr lang="pt-BR" sz="2000" kern="1200" dirty="0"/>
        </a:p>
      </dsp:txBody>
      <dsp:txXfrm>
        <a:off x="36002" y="1334703"/>
        <a:ext cx="1905545" cy="1143327"/>
      </dsp:txXfrm>
    </dsp:sp>
    <dsp:sp modelId="{E5B22FF8-881F-453E-82FE-980261A613E9}">
      <dsp:nvSpPr>
        <dsp:cNvPr id="0" name=""/>
        <dsp:cNvSpPr/>
      </dsp:nvSpPr>
      <dsp:spPr>
        <a:xfrm>
          <a:off x="2132102" y="1334703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Redução de Dívidas</a:t>
          </a:r>
          <a:endParaRPr lang="pt-BR" sz="2000" kern="1200" dirty="0"/>
        </a:p>
      </dsp:txBody>
      <dsp:txXfrm>
        <a:off x="2132102" y="1334703"/>
        <a:ext cx="1905545" cy="1143327"/>
      </dsp:txXfrm>
    </dsp:sp>
    <dsp:sp modelId="{BC3FD82D-F363-4E47-B570-B781F1CB43A1}">
      <dsp:nvSpPr>
        <dsp:cNvPr id="0" name=""/>
        <dsp:cNvSpPr/>
      </dsp:nvSpPr>
      <dsp:spPr>
        <a:xfrm>
          <a:off x="36002" y="2668584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PDCA</a:t>
          </a:r>
          <a:endParaRPr lang="pt-BR" sz="2000" kern="1200" dirty="0"/>
        </a:p>
      </dsp:txBody>
      <dsp:txXfrm>
        <a:off x="36002" y="2668584"/>
        <a:ext cx="1905545" cy="1143327"/>
      </dsp:txXfrm>
    </dsp:sp>
    <dsp:sp modelId="{565B80F6-AABE-45AF-A554-CCBAA2C935FD}">
      <dsp:nvSpPr>
        <dsp:cNvPr id="0" name=""/>
        <dsp:cNvSpPr/>
      </dsp:nvSpPr>
      <dsp:spPr>
        <a:xfrm>
          <a:off x="2132102" y="2668584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A3</a:t>
          </a:r>
          <a:endParaRPr lang="pt-BR" sz="2000" kern="1200" dirty="0"/>
        </a:p>
      </dsp:txBody>
      <dsp:txXfrm>
        <a:off x="2132102" y="2668584"/>
        <a:ext cx="1905545" cy="1143327"/>
      </dsp:txXfrm>
    </dsp:sp>
    <dsp:sp modelId="{FA73B50F-1315-45A9-A19E-CAECB312E7A5}">
      <dsp:nvSpPr>
        <dsp:cNvPr id="0" name=""/>
        <dsp:cNvSpPr/>
      </dsp:nvSpPr>
      <dsp:spPr>
        <a:xfrm>
          <a:off x="36002" y="4002466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Desperdícios dos Créditos de Impostos</a:t>
          </a:r>
          <a:endParaRPr lang="pt-BR" sz="2000" kern="1200" dirty="0"/>
        </a:p>
      </dsp:txBody>
      <dsp:txXfrm>
        <a:off x="36002" y="4002466"/>
        <a:ext cx="1905545" cy="1143327"/>
      </dsp:txXfrm>
    </dsp:sp>
    <dsp:sp modelId="{288078DA-2E35-4AED-A279-7249B23E8E6B}">
      <dsp:nvSpPr>
        <dsp:cNvPr id="0" name=""/>
        <dsp:cNvSpPr/>
      </dsp:nvSpPr>
      <dsp:spPr>
        <a:xfrm>
          <a:off x="2132102" y="4002466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Formação de Custo &amp; Preço</a:t>
          </a:r>
          <a:endParaRPr lang="pt-BR" sz="2000" kern="1200" dirty="0"/>
        </a:p>
      </dsp:txBody>
      <dsp:txXfrm>
        <a:off x="2132102" y="4002466"/>
        <a:ext cx="1905545" cy="1143327"/>
      </dsp:txXfrm>
    </dsp:sp>
    <dsp:sp modelId="{13E8F4E0-CE9E-45FC-9BBB-E30F3BD261FC}">
      <dsp:nvSpPr>
        <dsp:cNvPr id="0" name=""/>
        <dsp:cNvSpPr/>
      </dsp:nvSpPr>
      <dsp:spPr>
        <a:xfrm>
          <a:off x="36002" y="5336348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Controle e Análise de Custo &amp; Preço</a:t>
          </a:r>
          <a:endParaRPr lang="pt-BR" sz="2000" kern="1200" dirty="0"/>
        </a:p>
      </dsp:txBody>
      <dsp:txXfrm>
        <a:off x="36002" y="5336348"/>
        <a:ext cx="1905545" cy="1143327"/>
      </dsp:txXfrm>
    </dsp:sp>
    <dsp:sp modelId="{4C829F03-155F-4924-A6CA-C25660A4A36F}">
      <dsp:nvSpPr>
        <dsp:cNvPr id="0" name=""/>
        <dsp:cNvSpPr/>
      </dsp:nvSpPr>
      <dsp:spPr>
        <a:xfrm>
          <a:off x="2132102" y="5336348"/>
          <a:ext cx="1905545" cy="1143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Reajuste de Custos &amp; Preços</a:t>
          </a:r>
          <a:endParaRPr lang="pt-BR" sz="2000" kern="1200" dirty="0"/>
        </a:p>
      </dsp:txBody>
      <dsp:txXfrm>
        <a:off x="2132102" y="5336348"/>
        <a:ext cx="1905545" cy="114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EAAD-9FF2-4D4B-8F10-A39E84809F3E}" type="datetimeFigureOut">
              <a:rPr lang="pt-BR" smtClean="0"/>
              <a:t>21/01/2016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788C-8E51-47E0-BC99-2AADEDBC4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191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7B509-4B74-4490-A952-C82A928B7F99}" type="datetimeFigureOut">
              <a:rPr lang="pt-BR" smtClean="0"/>
              <a:t>21/01/2016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3AD17-DBD6-4D02-93FE-231904D47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3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AD17-DBD6-4D02-93FE-231904D478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85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27BC-522B-4FE2-A22A-CDA319CCDE62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81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26AD-DA2D-489C-9ECB-F45F22745058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95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EEA9-0EFB-426E-8F79-82BAC6593694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2C0D-F246-435C-9870-680E1440E5B9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0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A674-F7C5-47DD-B78C-212AB55EBA06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7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8813-9ECD-4DFC-8EBD-BEFB04DF7DF4}" type="datetime1">
              <a:rPr lang="pt-BR" smtClean="0"/>
              <a:t>21/01/2016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8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BB3C-F8E2-4755-B955-887AE727440C}" type="datetime1">
              <a:rPr lang="pt-BR" smtClean="0"/>
              <a:t>21/01/2016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BF6D-C0A6-4608-81AD-550E2C09D827}" type="datetime1">
              <a:rPr lang="pt-BR" smtClean="0"/>
              <a:t>21/01/2016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3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5EBA-14AC-439F-B8AC-F1BFA9B89ABC}" type="datetime1">
              <a:rPr lang="pt-BR" smtClean="0"/>
              <a:t>21/01/2016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0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859-C124-4828-A3BC-F0563BF98858}" type="datetime1">
              <a:rPr lang="pt-BR" smtClean="0"/>
              <a:t>21/01/2016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79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5D4D-AA96-4E4D-A5B1-8CDFD8D9D34D}" type="datetime1">
              <a:rPr lang="pt-BR" smtClean="0"/>
              <a:t>21/01/2016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59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B1A8-D48C-442D-A2C9-FB1423320BF8}" type="datetime1">
              <a:rPr lang="pt-BR" smtClean="0"/>
              <a:t>21/01/2016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47DB-FAAB-49F8-8420-529E5FFDF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Planilha_do_Microsoft_Excel3.xlsx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lanilha_do_Microsoft_Excel2.xlsx"/><Relationship Id="rId5" Type="http://schemas.openxmlformats.org/officeDocument/2006/relationships/image" Target="../media/image31.emf"/><Relationship Id="rId4" Type="http://schemas.openxmlformats.org/officeDocument/2006/relationships/package" Target="../embeddings/Planilha_do_Microsoft_Excel1.xlsx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Planilha_do_Microsoft_Excel6.xlsx"/><Relationship Id="rId3" Type="http://schemas.openxmlformats.org/officeDocument/2006/relationships/image" Target="../media/image2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Planilha_do_Microsoft_Excel5.xlsx"/><Relationship Id="rId5" Type="http://schemas.openxmlformats.org/officeDocument/2006/relationships/image" Target="../media/image34.emf"/><Relationship Id="rId4" Type="http://schemas.openxmlformats.org/officeDocument/2006/relationships/package" Target="../embeddings/Planilha_do_Microsoft_Excel4.xlsx"/><Relationship Id="rId9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4591" y="5301208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Gestão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2879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1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45038"/>
            <a:ext cx="4357754" cy="21198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708920"/>
            <a:ext cx="4357753" cy="20839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5" y="4936919"/>
            <a:ext cx="4357753" cy="1588425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Desperdícios dos Créditos de Impostos</a:t>
            </a:r>
          </a:p>
        </p:txBody>
      </p:sp>
      <p:sp>
        <p:nvSpPr>
          <p:cNvPr id="9" name="Bisel 8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5" y="463570"/>
            <a:ext cx="4357753" cy="198417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4" y="2564904"/>
            <a:ext cx="4357753" cy="187207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3" y="4581128"/>
            <a:ext cx="4357753" cy="1944216"/>
          </a:xfrm>
          <a:prstGeom prst="rect">
            <a:avLst/>
          </a:prstGeom>
        </p:spPr>
      </p:pic>
      <p:pic>
        <p:nvPicPr>
          <p:cNvPr id="15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Formação de Custo &amp; Preço</a:t>
            </a:r>
          </a:p>
        </p:txBody>
      </p:sp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20150"/>
            <a:ext cx="4293618" cy="20079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25014"/>
            <a:ext cx="4293618" cy="195611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725144"/>
            <a:ext cx="4293618" cy="1800199"/>
          </a:xfrm>
          <a:prstGeom prst="rect">
            <a:avLst/>
          </a:prstGeom>
        </p:spPr>
      </p:pic>
      <p:pic>
        <p:nvPicPr>
          <p:cNvPr id="15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Controle e Análise de Custo &amp; Preço</a:t>
            </a:r>
          </a:p>
        </p:txBody>
      </p:sp>
      <p:sp>
        <p:nvSpPr>
          <p:cNvPr id="9" name="Bisel 8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Reajustes de Custos &amp; Preços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59778"/>
              </p:ext>
            </p:extLst>
          </p:nvPr>
        </p:nvGraphicFramePr>
        <p:xfrm>
          <a:off x="4644008" y="404664"/>
          <a:ext cx="4320480" cy="212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lanilha" r:id="rId4" imgW="2562228" imgH="1542958" progId="Excel.Sheet.12">
                  <p:embed/>
                </p:oleObj>
              </mc:Choice>
              <mc:Fallback>
                <p:oleObj name="Planilha" r:id="rId4" imgW="2562228" imgH="15429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008" y="404664"/>
                        <a:ext cx="4320480" cy="212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30139"/>
              </p:ext>
            </p:extLst>
          </p:nvPr>
        </p:nvGraphicFramePr>
        <p:xfrm>
          <a:off x="4644008" y="2628603"/>
          <a:ext cx="4320480" cy="19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lanilha" r:id="rId6" imgW="2971932" imgH="1342952" progId="Excel.Sheet.12">
                  <p:embed/>
                </p:oleObj>
              </mc:Choice>
              <mc:Fallback>
                <p:oleObj name="Planilha" r:id="rId6" imgW="2971932" imgH="13429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2628603"/>
                        <a:ext cx="4320480" cy="19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33872"/>
              </p:ext>
            </p:extLst>
          </p:nvPr>
        </p:nvGraphicFramePr>
        <p:xfrm>
          <a:off x="4640143" y="4674353"/>
          <a:ext cx="4320480" cy="185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lanilha" r:id="rId8" imgW="2828767" imgH="1342952" progId="Excel.Sheet.12">
                  <p:embed/>
                </p:oleObj>
              </mc:Choice>
              <mc:Fallback>
                <p:oleObj name="Planilha" r:id="rId8" imgW="2828767" imgH="13429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0143" y="4674353"/>
                        <a:ext cx="4320480" cy="185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Organização de Almoxarifados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5577"/>
              </p:ext>
            </p:extLst>
          </p:nvPr>
        </p:nvGraphicFramePr>
        <p:xfrm>
          <a:off x="4644008" y="363975"/>
          <a:ext cx="4320480" cy="148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lanilha" r:id="rId4" imgW="2562228" imgH="1066835" progId="Excel.Sheet.12">
                  <p:embed/>
                </p:oleObj>
              </mc:Choice>
              <mc:Fallback>
                <p:oleObj name="Planilha" r:id="rId4" imgW="2562228" imgH="10668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008" y="363975"/>
                        <a:ext cx="4320480" cy="148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97643"/>
              </p:ext>
            </p:extLst>
          </p:nvPr>
        </p:nvGraphicFramePr>
        <p:xfrm>
          <a:off x="4644008" y="1886018"/>
          <a:ext cx="4320480" cy="237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lanilha" r:id="rId6" imgW="2971932" imgH="1733660" progId="Excel.Sheet.12">
                  <p:embed/>
                </p:oleObj>
              </mc:Choice>
              <mc:Fallback>
                <p:oleObj name="Planilha" r:id="rId6" imgW="2971932" imgH="1733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1886018"/>
                        <a:ext cx="4320480" cy="237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20528"/>
              </p:ext>
            </p:extLst>
          </p:nvPr>
        </p:nvGraphicFramePr>
        <p:xfrm>
          <a:off x="4646621" y="4353843"/>
          <a:ext cx="4317867" cy="217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lanilha" r:id="rId8" imgW="2828767" imgH="1400036" progId="Excel.Sheet.12">
                  <p:embed/>
                </p:oleObj>
              </mc:Choice>
              <mc:Fallback>
                <p:oleObj name="Planilha" r:id="rId8" imgW="2828767" imgH="14000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6621" y="4353843"/>
                        <a:ext cx="4317867" cy="217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98" y="419172"/>
            <a:ext cx="4330126" cy="17136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98" y="2263994"/>
            <a:ext cx="4330125" cy="21011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98" y="4496241"/>
            <a:ext cx="4330125" cy="2101111"/>
          </a:xfrm>
          <a:prstGeom prst="rect">
            <a:avLst/>
          </a:prstGeom>
        </p:spPr>
      </p:pic>
      <p:pic>
        <p:nvPicPr>
          <p:cNvPr id="13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Inventário</a:t>
            </a:r>
          </a:p>
        </p:txBody>
      </p:sp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98" y="404664"/>
            <a:ext cx="4330125" cy="21602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99" y="2636912"/>
            <a:ext cx="4330124" cy="1944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98" y="4653136"/>
            <a:ext cx="4330125" cy="1944216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Relatórios Gerenciais</a:t>
            </a:r>
          </a:p>
        </p:txBody>
      </p:sp>
      <p:sp>
        <p:nvSpPr>
          <p:cNvPr id="9" name="Bisel 8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Serviços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556792"/>
            <a:ext cx="7920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sempre outros serviços de conformidade com as suas necessidades, e se houver, não deixe de nos contatar: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3501008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Pedro Sabino Filho 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(11) 99237.4786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Felipe Agra Sabino 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(11) 99895.6374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Direto 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11) 2362.7098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psfilhosconsultoria@gmail.com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www.psfilhosconsultoria.com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Rua Marina Crespi,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Mooca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</p:txBody>
      </p:sp>
      <p:pic>
        <p:nvPicPr>
          <p:cNvPr id="8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1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875"/>
            <a:ext cx="75612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509120"/>
            <a:ext cx="756084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rtlCol="0">
            <a:spAutoFit/>
          </a:bodyPr>
          <a:lstStyle/>
          <a:p>
            <a:pPr algn="ctr"/>
            <a:r>
              <a:rPr lang="pt-BR" sz="7200" b="1" spc="1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7200" b="1" spc="15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4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 somos</a:t>
            </a:r>
          </a:p>
          <a:p>
            <a:endParaRPr lang="pt-B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pt-BR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PSFilhos Consultoria</a:t>
            </a:r>
            <a:r>
              <a:rPr lang="pt-B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foi fundada em 2015 a partir de um ousado plano, com objetivo levar até às empresas a experiência e um forte profissionalismo na Gestão Administrativa, Comercial e Financeira, fortalecer os processos, formar profissionais, trabalhando cada detalhe junto aos mesmos, passo a passo… Mostrando que para ter resultado é preciso saber fazer, é preciso ter atitude e sobretudo é preciso gostar do que se faz!</a:t>
            </a:r>
          </a:p>
          <a:p>
            <a:endParaRPr lang="pt-B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151"/>
            <a:ext cx="6912768" cy="33339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9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82483768"/>
              </p:ext>
            </p:extLst>
          </p:nvPr>
        </p:nvGraphicFramePr>
        <p:xfrm>
          <a:off x="4986107" y="208825"/>
          <a:ext cx="4073650" cy="648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2666455" y="4229889"/>
            <a:ext cx="1905545" cy="1143327"/>
            <a:chOff x="36002" y="4002466"/>
            <a:chExt cx="1905545" cy="1143327"/>
          </a:xfrm>
        </p:grpSpPr>
        <p:sp>
          <p:nvSpPr>
            <p:cNvPr id="21" name="Retângulo 20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Organização de Almoxarifados</a:t>
              </a:r>
              <a:endParaRPr lang="pt-BR" sz="20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666454" y="5534925"/>
            <a:ext cx="1905545" cy="1143327"/>
            <a:chOff x="36002" y="4002466"/>
            <a:chExt cx="1905545" cy="1143327"/>
          </a:xfrm>
        </p:grpSpPr>
        <p:sp>
          <p:nvSpPr>
            <p:cNvPr id="24" name="Retângulo 23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Inventário</a:t>
              </a:r>
              <a:endParaRPr lang="pt-BR" sz="2000" kern="12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10796" y="4877961"/>
            <a:ext cx="1905545" cy="1143327"/>
            <a:chOff x="36002" y="4002466"/>
            <a:chExt cx="1905545" cy="1143327"/>
          </a:xfrm>
        </p:grpSpPr>
        <p:sp>
          <p:nvSpPr>
            <p:cNvPr id="27" name="Retângulo 26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36002" y="4002466"/>
              <a:ext cx="1905545" cy="1143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Relatórios Gerenciais</a:t>
              </a:r>
              <a:endParaRPr lang="pt-BR" sz="2000" kern="1200" dirty="0"/>
            </a:p>
          </p:txBody>
        </p:sp>
      </p:grpSp>
      <p:sp>
        <p:nvSpPr>
          <p:cNvPr id="29" name="Retângulo 28"/>
          <p:cNvSpPr/>
          <p:nvPr/>
        </p:nvSpPr>
        <p:spPr>
          <a:xfrm>
            <a:off x="-66450" y="2442463"/>
            <a:ext cx="4638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Nossos Serviços</a:t>
            </a:r>
            <a:endParaRPr lang="pt-B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40196"/>
            <a:ext cx="4447944" cy="14766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638136"/>
            <a:ext cx="4447944" cy="17269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5013176"/>
            <a:ext cx="4447944" cy="1512168"/>
          </a:xfrm>
          <a:prstGeom prst="rect">
            <a:avLst/>
          </a:prstGeom>
        </p:spPr>
      </p:pic>
      <p:pic>
        <p:nvPicPr>
          <p:cNvPr id="10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Fluxo de Caixa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Bisel 3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60451"/>
            <a:ext cx="4447944" cy="14847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593307"/>
            <a:ext cx="4447944" cy="177179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5013175"/>
            <a:ext cx="4447944" cy="1512169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Pagamentos &amp; Recebimentos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77016"/>
            <a:ext cx="4384612" cy="15838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636912"/>
            <a:ext cx="4384612" cy="1800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4941168"/>
            <a:ext cx="4384612" cy="1656184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de Giro</a:t>
            </a:r>
          </a:p>
        </p:txBody>
      </p:sp>
      <p:sp>
        <p:nvSpPr>
          <p:cNvPr id="9" name="Bisel 8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76672"/>
            <a:ext cx="4384612" cy="1944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681536"/>
            <a:ext cx="4384612" cy="1971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4797152"/>
            <a:ext cx="4384612" cy="1800200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Redução de Dívidas</a:t>
            </a:r>
          </a:p>
        </p:txBody>
      </p:sp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63570"/>
            <a:ext cx="4384612" cy="18028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564904"/>
            <a:ext cx="4384612" cy="22322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4941168"/>
            <a:ext cx="4384612" cy="1584176"/>
          </a:xfrm>
          <a:prstGeom prst="rect">
            <a:avLst/>
          </a:prstGeom>
        </p:spPr>
      </p:pic>
      <p:pic>
        <p:nvPicPr>
          <p:cNvPr id="13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PDCA</a:t>
            </a:r>
          </a:p>
        </p:txBody>
      </p:sp>
      <p:sp>
        <p:nvSpPr>
          <p:cNvPr id="9" name="Bisel 8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1000">
                <a:srgbClr val="95B3D7"/>
              </a:gs>
              <a:gs pos="52000">
                <a:srgbClr val="E0E8F3"/>
              </a:gs>
              <a:gs pos="74000">
                <a:srgbClr val="9AB6D9"/>
              </a:gs>
              <a:gs pos="65000">
                <a:srgbClr val="C5D5E9"/>
              </a:gs>
              <a:gs pos="47000">
                <a:schemeClr val="bg1"/>
              </a:gs>
              <a:gs pos="82000">
                <a:schemeClr val="accent1">
                  <a:lumMod val="60000"/>
                  <a:lumOff val="40000"/>
                </a:schemeClr>
              </a:gs>
              <a:gs pos="100000">
                <a:srgbClr val="8FAFD5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76" y="453594"/>
            <a:ext cx="4357754" cy="20393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76" y="2636912"/>
            <a:ext cx="4357754" cy="222794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76" y="5013176"/>
            <a:ext cx="4357754" cy="1512168"/>
          </a:xfrm>
          <a:prstGeom prst="rect">
            <a:avLst/>
          </a:prstGeom>
        </p:spPr>
      </p:pic>
      <p:pic>
        <p:nvPicPr>
          <p:cNvPr id="13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63"/>
            <a:ext cx="4069722" cy="50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270157" y="2528900"/>
            <a:ext cx="3744416" cy="1728192"/>
          </a:xfrm>
          <a:prstGeom prst="rect">
            <a:avLst/>
          </a:prstGeom>
          <a:solidFill>
            <a:srgbClr val="538DD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A3</a:t>
            </a:r>
          </a:p>
        </p:txBody>
      </p:sp>
      <p:sp>
        <p:nvSpPr>
          <p:cNvPr id="8" name="Bisel 7"/>
          <p:cNvSpPr/>
          <p:nvPr/>
        </p:nvSpPr>
        <p:spPr>
          <a:xfrm>
            <a:off x="846221" y="4766392"/>
            <a:ext cx="2592288" cy="93610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em</a:t>
            </a:r>
          </a:p>
          <a:p>
            <a:pPr algn="ctr"/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 dias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268</Words>
  <Application>Microsoft Office PowerPoint</Application>
  <PresentationFormat>Apresentação na tela (4:3)</PresentationFormat>
  <Paragraphs>71</Paragraphs>
  <Slides>18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Calibri</vt:lpstr>
      <vt:lpstr>Office Theme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Pedsab</dc:creator>
  <cp:lastModifiedBy>Felipe Sabino</cp:lastModifiedBy>
  <cp:revision>70</cp:revision>
  <dcterms:created xsi:type="dcterms:W3CDTF">2015-05-25T00:04:17Z</dcterms:created>
  <dcterms:modified xsi:type="dcterms:W3CDTF">2016-01-24T17:14:43Z</dcterms:modified>
</cp:coreProperties>
</file>